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92DDDE-0464-45CE-92A7-5A22DD2016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B04C8-1E52-4595-BBB5-FE62747336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Visualization of localization evidence. When querying the database for a protein, its localization is visualized on a schematic of a cell. When the user hovers the cursor over a compartment, we also graphically summarize the types of evidence supporting this localization. The confidence of the evidence is color coded, ranging from light green for low confidence to dark green for high confidence. White indicates an absence of localization evidence.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7BC93-83B0-4B89-964E-D8043943CE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bau012, </a:t>
            </a:r>
            <a:r>
              <a:rPr lang="en-US" altLang="en-US" sz="1000">
                <a:solidFill>
                  <a:srgbClr val="333333"/>
                </a:solidFill>
                <a:hlinkClick r:id="rId3"/>
              </a:rPr>
              <a:t>https://doi.org/10.1093/database/bau012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Visualization of localization evidence. When querying the database for a protein, its localization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382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Visualization of localization evidence. When querying the database for a protein, its localization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2024-05-13T00:55:44Z</dcterms:modified>
</cp:coreProperties>
</file>