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94E36-24FC-47D6-BA5D-986FEDEADC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EA24C-A178-4F3E-B299-7C61B44CEE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options for YY1 TargetDB. Users can perform basic search or advance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806783-0224-40E4-8EB7-497D778A71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Search options for YY1 TargetDB. Users can perform basic search or advance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30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Search options for YY1 TargetDB. Users can perform basic search or advance search.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2024-05-19T19:10:57Z</dcterms:modified>
</cp:coreProperties>
</file>