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1B62DE-D0C6-4102-B5D6-E657E03789D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24C615-AB5B-478D-9F94-D4ADAAD1207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‘Single isolate upload’ interface. The web form is split into three parts. The top one contains fields to specify isolate name, isolate type and passage history. The syntax of the isolate name is verified against sample collection year and standard influenza nomenclature (except for laboratory-derived strains). The middle part contains sample data including host and sample collection date and geographical location. The bottom part contains additional data including sample provider laboratory, sequencer laboratory, in vivo tested antiviral resistance and user note.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0CD257-85B3-4015-9485-54694404AB5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q00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baq004, </a:t>
            </a:r>
            <a:r>
              <a:rPr lang="en-US" altLang="en-US" sz="1000">
                <a:solidFill>
                  <a:srgbClr val="333333"/>
                </a:solidFill>
                <a:hlinkClick r:id="rId3"/>
              </a:rPr>
              <a:t>https://doi.org/10.1093/database/baq004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‘Single isolate upload’ interface. The web form is split into three parts. The top one contains fields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20745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‘Single isolate upload’ interface. The web form is split into three parts. The top one contains fields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2024-05-17T06:38:20Z</dcterms:modified>
</cp:coreProperties>
</file>