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EA88E7-E5D6-449B-B3D0-B1677A0695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601009-B01B-4586-8D1E-890F8B68F4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BLAST page allows users to enter a DNA sequence and select from our database collection.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Her Majesty the Queen in Right of Canada, as represented by the Minister of Agriculture and Agri-Food Canada, 2022. Elements of this work were written by an US Government Employee and the work is public domain in the US. Published by Oxford University Press 2022.This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8E8E11-39E8-4EA9-BFEC-F95623D7FA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baac034, </a:t>
            </a:r>
            <a:r>
              <a:rPr lang="en-US" altLang="en-US" sz="1000">
                <a:solidFill>
                  <a:srgbClr val="333333"/>
                </a:solidFill>
                <a:hlinkClick r:id="rId3"/>
              </a:rPr>
              <a:t>https://doi.org/10.1093/database/baac034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BLAST page allows users to enter a DNA sequence and select from our database collection.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64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BLAST page allows users to enter a DNA sequence and select from our database collection.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2024-05-19T16:41:29Z</dcterms:modified>
</cp:coreProperties>
</file>