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82182-558C-46EE-AB40-4331A5420B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03DCAD-5B48-42C9-8012-B99B3B0F34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conceptual graph showing data structure differences between ‘sibling traits’ (modified as part of ontology extensions) (a) and ‘trait variants’ (modified with extended info) created at the experiment level (b), their use in QTL data annotations and their effects on ontology trait data management.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886E2D-EED4-49C7-B20C-F1D3DADC10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baad024, </a:t>
            </a:r>
            <a:r>
              <a:rPr lang="en-US" altLang="en-US" sz="1000">
                <a:solidFill>
                  <a:srgbClr val="333333"/>
                </a:solidFill>
                <a:hlinkClick r:id="rId3"/>
              </a:rPr>
              <a:t>https://doi.org/10.1093/database/baad024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conceptual graph showing data structure differences between ‘sibling traits’ (modified as part of ontology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952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conceptual graph showing data structure differences between ‘sibling traits’ (modified as part of ontology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2024-05-07T15:24:10Z</dcterms:modified>
</cp:coreProperties>
</file>