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CBDA84-1456-43B9-9519-2828CD21F7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B2AF81-16FB-402A-8227-1593F4C79BA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Main PlantGF web page. (A) PlantGF homepage: provides quick entry paths to all main parts. (B) Search: contains 2 909 580 gene family members and their specific detail annotations. (C) Tools: consists of nine steps in gene family analysis. Among that, four online tools (HMM-Search, BLAST, MAFFT and HMMER) also exist. (D) Statistics: statistics among these gene families. (E) Datasets Download: provides download links of 138 plant species’ protein sequences and their gene families.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C6F8CB-10B1-4381-85F6-8F27A1A467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Main PlantGF web page. (A) PlantGF homepage: provides quick entry paths to all main parts. (B) Search: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28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Main PlantGF web page. (A) PlantGF homepage: provides quick entry paths to all main parts. (B) Search: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2024-05-19T04:43:14Z</dcterms:modified>
</cp:coreProperties>
</file>