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019FB4-3B09-460E-B5FF-3CF90E9930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22BAD3-94BC-4905-9452-8F94C31DCF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COins database development steps.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969FFA-8554-43E4-8C9A-2D0BD01367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COins database development steps.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4996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COins database development steps.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2024-05-07T03:47:00Z</dcterms:modified>
</cp:coreProperties>
</file>