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62C97-8D05-47C8-AF37-0188025182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4E1A2-B56C-48FD-AD53-8CECE00C7A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Virtual 2D map of fungal proteome. A representative 2D proteome map of Sphaerobolus stellatus is presented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AD993-8508-4B7C-828E-B7210E01A6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Virtual 2D map of fungal proteome. A representative 2D proteome map of Sphaerobolus stellatus is 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72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Virtual 2D map of fungal proteome. A representative 2D proteome map of Sphaerobolus stellatus is presented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2024-05-02T07:24:44Z</dcterms:modified>
</cp:coreProperties>
</file>