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4B5E1-FBE2-4A5D-AE04-5653834400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0066D-4C76-4D06-B19E-872F86943F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domain-based evaluation (y, vertical axis) and whole-chain GDT-TS (x, horizontal axis). (a) A typical correlation plot for target T0490. (b) A plot of target T0504 showing beneficial domain evaluation for this target. (c) A plot of target T0447 showing unnecessary domain evaluation for this target. Each point represents first server models. Green, gray and black points represent the top 10, the bottom 25% and the remaining prediction models, respectively. The blue line is the best-fit slope (intersection 0) to the top 10 server models. The red line is the diagonal. The slope and RMS y − x distance for the top 10 models (average difference between the weighted sum of domain GDT-TS scores and the whole-chain GDT-TS score) are shown above the plot.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3F56B-5EB5-484F-99E9-6035C74C6E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Correlation between domain-based evaluation (y, vertical axis) and whole-chain GDT-TS (x, horizontal axis).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663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Correlation between domain-based evaluation (y, vertical axis) and whole-chain GDT-TS (x, horizontal axis).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2024-05-19T21:35:10Z</dcterms:modified>
</cp:coreProperties>
</file>