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E440CF-C4BB-49FF-9E5B-AE0D7FAD36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43849F-30A4-478C-84A4-D04B6970B4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Stratified results on DrugProt validation set: Examples in the validation set are regrouped based on their subject–object surface distances. Intervals are of length 5 except two special cases 0 and $ \ge $40. For each interval, the number of examples that fall in this interval is shown on top of bars.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337F03-2D93-485E-A365-640470F88B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Stratified results on DrugProt validation set: Examples in the validation set are regrouped based on their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3975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Stratified results on DrugProt validation set: Examples in the validation set are regrouped based on their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2024-05-07T00:46:23Z</dcterms:modified>
</cp:coreProperties>
</file>