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53E01F-5DE1-4566-9618-08C9E401BBB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F1D1E7-C214-4E01-A660-EB5CDA3DEE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and individual query searches in the JAMIR-eQTL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B91D7B-7972-4F41-AF34-E792889905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7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Example and individual query searches in the JAMIR-eQTL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4294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Example and individual query searches in the JAMIR-eQTL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2024-05-19T16:40:58Z</dcterms:modified>
</cp:coreProperties>
</file>