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8D12DF-21BB-4C56-A248-7847AF96619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508353-13C5-49AD-9AD0-3F594A44EE7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Role of artificial intelligence in traditional healthcare data analytics, and in precision medicine. Addressing key issues in healthcare (e.g. misdiagnoses, overtreatment, one-size-fits-all approaches, repetitive, decreased productivity, under-utilized data, significant cost &amp; spending), and finding key biomarkers to provide economic and personalized treatment by intelligently analyzing heterogeneous data.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1DD3B0-1F16-44D7-A0FD-5A493563233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Data classification, clustering and regression for healthcare data analytics. ML application process includes creating and labeling of raw data, training classifier for data modeling using appropriate algorithm and analyzing and reporting results.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1DD3B0-1F16-44D7-A0FD-5A493563233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Applying machine learning algorithms for clinical, genomics, metabolomics, imaging, claims, labs, nutrients and life style data fusion, integration and analysis. Machine learning algorithms include, support vector machine, deep learning, logistic regression, discriminant analysis, decision tree, Random forest, linear regression, naïve Bayes, K-nearest neighbor, hidden Markov model and genetic algorithm.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1DD3B0-1F16-44D7-A0FD-5A493563233A}"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1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a010"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a010"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baaa010, </a:t>
            </a:r>
            <a:r>
              <a:rPr lang="en-US" altLang="en-US" sz="1000">
                <a:solidFill>
                  <a:srgbClr val="333333"/>
                </a:solidFill>
                <a:hlinkClick r:id="rId3"/>
              </a:rPr>
              <a:t>https://doi.org/10.1093/database/baaa010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Role of artificial intelligence in traditional healthcare data analytics, and in precision medicine.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37915"/>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baaa010, </a:t>
            </a:r>
            <a:r>
              <a:rPr lang="en-US" altLang="en-US" sz="1000">
                <a:solidFill>
                  <a:srgbClr val="333333"/>
                </a:solidFill>
                <a:hlinkClick r:id="rId3"/>
              </a:rPr>
              <a:t>https://doi.org/10.1093/database/baaa010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Data classification, clustering and regression for healthcare data analytics. ML application process includes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52158"/>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baaa010, </a:t>
            </a:r>
            <a:r>
              <a:rPr lang="en-US" altLang="en-US" sz="1000">
                <a:solidFill>
                  <a:srgbClr val="333333"/>
                </a:solidFill>
                <a:hlinkClick r:id="rId3"/>
              </a:rPr>
              <a:t>https://doi.org/10.1093/database/baaa010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Applying machine learning algorithms for clinical, genomics, metabolomics, imaging, claims, labs, nutrients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4346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Role of artificial intelligence in traditional healthcare data analytics, and in precision medicine. ...</vt:lpstr>
      <vt:lpstr>Figure 2 Data classification, clustering and regression for healthcare data analytics. ML application process includes ...</vt:lpstr>
      <vt:lpstr>Figure 3 Applying machine learning algorithms for clinical, genomics, metabolomics, imaging, claims, labs, nutrients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2024-05-19T16:04:09Z</dcterms:modified>
</cp:coreProperties>
</file>