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A651DB-A782-44C9-9522-17EC8D7AF6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6297F2-3801-41A5-8D94-F4340B9068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Databases and the connections between databases used by FLUTE.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0BC068-C703-4300-85AE-710B42A137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Databases and the connections between databases used by FLUTE.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8012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Databases and the connections between databases used by FLUTE.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2024-05-19T16:54:00Z</dcterms:modified>
</cp:coreProperties>
</file>