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908E8-62B8-4A15-A266-48ECD0A3FA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70235-9F2D-4545-9893-AB452EB174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of different machine learning-based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022ED-041C-45C1-83AB-A830422521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Performance of different machine learning-based models.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838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Performance of different machine learning-based models.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2024-05-07T17:46:50Z</dcterms:modified>
</cp:coreProperties>
</file>