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565B0-5793-4C3C-BCFE-0FFBF4E94F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A0E8B-2613-4D89-AC4B-50CA60F0CB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 annotation query interface. (A) Multi-loci query interface. (B) COTTONOMICS returns detailed information regarding the functional annotation, location, etc. (C) Expression of the query gene; the interface use dot plots to indicate the expression level of the query gene in different tissues. (D) Sequence information of gene locus GH_D12G1827.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A230A-93CB-41B9-9294-EEDD665C96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Genome annotation query interface. (A) Multi-loci query interface. (B) COTTONOMICS returns detailed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29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Genome annotation query interface. (A) Multi-loci query interface. (B) COTTONOMICS returns detailed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2024-05-01T15:03:38Z</dcterms:modified>
</cp:coreProperties>
</file>