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ABC723-4BDC-4790-8A07-774646B971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D1EA6C-C6BB-41B5-B534-2479B6E2E50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The ‘application’ role class of the revised role tree, excluding the drug branch, which is further subcategorized into the most prominent application. Some of these are terminal branches, while others are subdivided into more specific application types for greater specificity. The number of entries per level is indicated at the end of each branch’s label.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921443-CD18-41CD-9EF5-FCF3CE69BD8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baab014, </a:t>
            </a:r>
            <a:r>
              <a:rPr lang="en-US" altLang="en-US" sz="1000">
                <a:solidFill>
                  <a:srgbClr val="333333"/>
                </a:solidFill>
                <a:hlinkClick r:id="rId3"/>
              </a:rPr>
              <a:t>https://doi.org/10.1093/database/baab014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The ‘application’ role class of the revised role tree, excluding the drug branch, which is further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4071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The ‘application’ role class of the revised role tree, excluding the drug branch, which is further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2024-05-19T17:38:15Z</dcterms:modified>
</cp:coreProperties>
</file>