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D2FE17-DEE0-4EC7-8E36-91AADAED9D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E5966F-447C-4557-8D7D-E02DF9F044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Manual summary of MatA from RegulonDB. Numbers in brackets are citations for the articles employed to elaborate the summary.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13B1C-CC8E-4C73-9055-9FDB1308885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Automatic approach for knowledge extraction of TF properties. (a) Supervised learning approach. (b) Automatic summarization.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13B1C-CC8E-4C73-9055-9FDB130888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Automatic summary of MngR in HTML format, showing sentences classified into TF properties and with the PubMed ID hyperlink to the article in the PubMed database. The automatic summary is organized by separating properties in different sections, and sentences are sorted by similarity, so that the curator finds related information together.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13B1C-CC8E-4C73-9055-9FDB130888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ROUGE-1 recalls scores obtained by automatic summaries without stop words for all properties (ALL) and for each property. Automatic summaries were created using the complete article collection (Complete) and using only TF-related articles (TF-related).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13B1C-CC8E-4C73-9055-9FDB1308885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sizes in total words (log scale) of manual and automatic summaries. We show the size of automatic summaries generated from the complete article collection and from the TF-related articles. Also, we show the size of the automatic summaries with (redundancy) and without redundant sentences (no redundancy).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13B1C-CC8E-4C73-9055-9FDB1308885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1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1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10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10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baaa109, </a:t>
            </a:r>
            <a:r>
              <a:rPr lang="en-US" altLang="en-US" sz="1000">
                <a:solidFill>
                  <a:srgbClr val="333333"/>
                </a:solidFill>
                <a:hlinkClick r:id="rId3"/>
              </a:rPr>
              <a:t>https://doi.org/10.1093/database/baaa109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Manual summary of MatA from RegulonDB. Numbers in brackets are citations for the articles employed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519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baaa109, </a:t>
            </a:r>
            <a:r>
              <a:rPr lang="en-US" altLang="en-US" sz="1000">
                <a:solidFill>
                  <a:srgbClr val="333333"/>
                </a:solidFill>
                <a:hlinkClick r:id="rId3"/>
              </a:rPr>
              <a:t>https://doi.org/10.1093/database/baaa109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Automatic approach for knowledge extraction of TF properties. (a) Supervised learning approach. (b) Automatic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754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baaa109, </a:t>
            </a:r>
            <a:r>
              <a:rPr lang="en-US" altLang="en-US" sz="1000">
                <a:solidFill>
                  <a:srgbClr val="333333"/>
                </a:solidFill>
                <a:hlinkClick r:id="rId3"/>
              </a:rPr>
              <a:t>https://doi.org/10.1093/database/baaa109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Automatic summary of MngR in HTML format, showing sentences classified into TF properties and with the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952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baaa109, </a:t>
            </a:r>
            <a:r>
              <a:rPr lang="en-US" altLang="en-US" sz="1000">
                <a:solidFill>
                  <a:srgbClr val="333333"/>
                </a:solidFill>
                <a:hlinkClick r:id="rId3"/>
              </a:rPr>
              <a:t>https://doi.org/10.1093/database/baaa109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ROUGE-1 recalls scores obtained by automatic summaries without stop words for all properties (ALL) and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485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baaa109, </a:t>
            </a:r>
            <a:r>
              <a:rPr lang="en-US" altLang="en-US" sz="1000">
                <a:solidFill>
                  <a:srgbClr val="333333"/>
                </a:solidFill>
                <a:hlinkClick r:id="rId3"/>
              </a:rPr>
              <a:t>https://doi.org/10.1093/database/baaa109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sizes in total words (log scale) of manual and automatic summaries. We show the size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13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Manual summary of MatA from RegulonDB. Numbers in brackets are citations for the articles employed to ...</vt:lpstr>
      <vt:lpstr>Figure 2. Automatic approach for knowledge extraction of TF properties. (a) Supervised learning approach. (b) Automatic ...</vt:lpstr>
      <vt:lpstr>Figure 3. Automatic summary of MngR in HTML format, showing sentences classified into TF properties and with the PubMed ...</vt:lpstr>
      <vt:lpstr>Figure 4. ROUGE-1 recalls scores obtained by automatic summaries without stop words for all properties (ALL) and for ...</vt:lpstr>
      <vt:lpstr>Figure 5. Comparison of sizes in total words (log scale) of manual and automatic summaries. We show the size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2024-05-19T13:44:08Z</dcterms:modified>
</cp:coreProperties>
</file>