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F4398-3196-4469-BDA7-6197263FA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F6FEF-B236-4A94-9097-997449770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Somatic variant comparison across paired and orphan tumors; A) log-scaled raw mutation count across the paired and orphan exome sequence samples used in the study, B) percent variant depletion by the ethnic-specific germline variant set (GenomeAsia, IndiGenomes, TMC-SNPdb 2.0 and in-house PON created using 173 normal exome samples), over and above gnomAD/dbSNP depletion. Comparison between two groups performed using the Mann–Whitney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1387A-1E86-4315-9568-693167EF2D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Somatic variant comparison across paired and orphan tumors; A) log-scaled raw mutation count across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68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Somatic variant comparison across paired and orphan tumors; A) log-scaled raw mutation count across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2024-04-28T07:52:08Z</dcterms:modified>
</cp:coreProperties>
</file>