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AC30E-D864-4D74-8EDA-D3D0905F28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C816A-8F12-488D-A9F1-7D1967FF8C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Searching result and integrated network of ‘miR-19a’.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F79C3-1227-40C5-B36A-300BE3D224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Searching result and integrated network of ‘miR-19a’.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Searching result and integrated network of ‘miR-19a’.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2024-05-18T12:20:42Z</dcterms:modified>
</cp:coreProperties>
</file>