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F8A08-769C-4DC7-AD21-391DEC8AC8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1E0B2-C5D9-4ABB-998D-0A82CE69BC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Python code accessing BioC data (tested with Python 2.5.1).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52D32-543F-40E5-89E0-F843B7B030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Python code accessing BioC data (tested with Python 2.5.1).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567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Python code accessing BioC data (tested with Python 2.5.1).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2024-05-16T05:51:51Z</dcterms:modified>
</cp:coreProperties>
</file>