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4EF75-8A92-425B-A74E-A5D8C5B43C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C30DE-C367-4400-8184-5093927A42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GAN Web page. (A) GAN homepage: provides quick entry paths to all main parts. (B) Germplasm page: stores 5267 Nicotiana accessions, detailed information and a seven-mode search mechanism. (C) Genetics page: consists of genetic maps, gene annotations, synteny analyses, gene family identifications and sequence query. (D) Markers page: includes all SSR, SNP, PIP and RT-PCR markers in GAN. (E and F) Tools and JBrowse pages: allow access to online bioinformatics tools and the genome browser JBrowse for detailed information overlays and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1831F-845F-422A-8A71-B861BA50F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Main GAN Web page. (A) GAN homepage: provides quick entry paths to all main parts. (B) Germplasm page: stores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620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Main GAN Web page. (A) GAN homepage: provides quick entry paths to all main parts. (B) Germplasm page: stores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2024-05-19T23:53:45Z</dcterms:modified>
</cp:coreProperties>
</file>