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FD01C-BC63-4073-B2F1-068DA0035A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E292E-3C2A-4646-90AE-F4854AAA46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probability of documents having interactions identified by PIE the search. The x-axis displays the probability score output by PIE the search (normalized to [0, 1]); a higher score indicates higher probability of having interaction. The y-axis reflects the number of documents. (a) and (b) represent the distribution for non-relevant (blue) and relevant documents (orange),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B8542B-5FC6-4ADC-8D68-F097CEC2E8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Distribution of the probability of documents having interactions identified by PIE the search. The x-axis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40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Distribution of the probability of documents having interactions identified by PIE the search. The x-axis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2024-05-15T09:33:35Z</dcterms:modified>
</cp:coreProperties>
</file>