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ECB9B3-58E5-4E25-8918-043B8DA1E1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CDD4F0-810E-4F22-92E5-9A0D483770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recall results for each participating group. The ability for text-mining tools to recognize curated genes was measured; terms and synonyms to terms were counted as matches. Gene recall ranged from 2% to 49%.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2B40C5-ED04-49BF-B393-B52D20BFB7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Gene recall results for each participating group. The ability for text-mining tools to recognize curated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685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Gene recall results for each participating group. The ability for text-mining tools to recognize curated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2024-05-19T12:12:55Z</dcterms:modified>
</cp:coreProperties>
</file>