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A3F7EE-056A-4379-810C-87FECF9CC7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C7CAD-655E-42DE-A8F9-2504E9A64F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survey assessing the work of biocurators; the survey was presented during the 2021 AGM of the ISB.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F7C43-A745-44F3-B8C2-58032685D1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Results of the survey assessing the work of biocurators; the survey was presented during the 2021 AGM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8576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Results of the survey assessing the work of biocurators; the survey was presented during the 2021 AGM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2024-05-01T02:13:25Z</dcterms:modified>
</cp:coreProperties>
</file>