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07F896-FF68-4F40-8248-26560156955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628967C-8746-4490-A13E-1E1C2A62C46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Number of publications in CANNUSE database containing information about Cannabis ethnobotanical uses published over the years.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255498-8C89-4B61-835A-098D912C710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Number of publications in CANNUSE database containing information about Cannabis ethnobotanical uses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1975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Number of publications in CANNUSE database containing information about Cannabis ethnobotanical uses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2024-05-19T12:57:56Z</dcterms:modified>
</cp:coreProperties>
</file>