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07F0D-BAC3-4D09-92D4-EA47AA25C6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D9A1E-0BF8-4823-821B-FDE65D6519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evaluation of subcellular protein localization in PSL-LCCL against the public databases. (A) An agreement of neighborhood-based classification of proteins in PSL-LCC with proteins having unique localization annotated in UniProt or GO (upper). An agreement between PSL-LCC classifications and UniProt and GO single-location proteins of each neighborhood (below). Union, the union of UniProt and GO; Intersection, the overlap proteins in UniProt and GO. (B) An agreement of the neighborhood-based classifications in PSL-LCCL and proteins having unique localization annotated in Human Cell Atlas (upper) and their corresponding reliability score (below). (C) An agreement of the neighborhood-based classification in PSL-LCCL and proteins localized in SubCellBarCode Orre et al. (8). (D) An agreement of proteins localized in mitochondria in PSL-LCCL with MitoCarta Rath et al. (28).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11CB6-55F1-4AC8-BAB3-96C73C9FE7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evaluation of subcellular protein localization in PSL-LCCL against the public databases. (A) An agreement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evaluation of subcellular protein localization in PSL-LCCL against the public databases. (A) An agreement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2024-05-18T07:47:53Z</dcterms:modified>
</cp:coreProperties>
</file>