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1EE7CC-7F38-4D93-BE33-981BF19D493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4BC497-63D2-4C2C-B121-058271D228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Snapshot of the contents in the ‘Diagnostics’ tab (A), ‘Experimental Design’ tab (B) and the ‘Differential Expression’ buttons (C) for GSE2426 [https://tinyurl.com/Gemma-GSE2426, (62)]. Within the diagnostics tab, a sample–sample gene expression correlation heatmap, PCA scree plot, PCA–Factor association plot and mean–variance scatterplot are displayed. For the differential expression details, a heatmap of the top differentially expressed platform elements and histogram of P-value distribution of the platform elements (inset) are provided.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80ECFB-1E42-4F17-A0B4-4E10D90A4A6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10. </a:t>
            </a:r>
            <a:r>
              <a:rPr lang="en-US" altLang="en-US" b="0"/>
              <a:t>Snapshot of the contents in the ‘Diagnostics’ tab (A), ‘Experimental Design’ tab (B) and the ‘Differential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03400" y="1371600"/>
            <a:ext cx="554612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10. Snapshot of the contents in the ‘Diagnostics’ tab (A), ‘Experimental Design’ tab (B) and the ‘Differential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2024-05-19T12:57:43Z</dcterms:modified>
</cp:coreProperties>
</file>