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841742-F97C-4970-8847-542E01D000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80745-1031-4FEA-82F7-D120ED97A7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describing the Echinobase nomenclature pipeline. Following processing by NCBI and the Echinobase orthology pipeline, gene identifiers are assigned depending on orthology relationships to humans.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CC572-761C-4B62-820A-90433D7E14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describing the Echinobase nomenclature pipeline. Following processing by NCBI and the Echinobase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735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describing the Echinobase nomenclature pipeline. Following processing by NCBI and the Echinobase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2024-05-19T15:15:01Z</dcterms:modified>
</cp:coreProperties>
</file>