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A04A47-E4F6-49FD-8200-8A811FDE65F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177958-9498-41BC-863A-08AF87C879C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Epitope mutation statistics result of Example 3.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39D0D4-9098-45D9-AF8E-6DAE9692F55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5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baab059,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https://doi.org/10.1093/database/baab059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Epitope mutation statistics result of Example 3.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68005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Epitope mutation statistics result of Example 3.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2024-05-19T12:12:50Z</dcterms:modified>
</cp:coreProperties>
</file>