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943543-3E8C-4ECA-97B9-0444CA1946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018F4-891B-425C-A6AE-22265F857F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Information flow within the BFGR website. The Annotation Report Page maintains a central position within the organization of the BFGR database website. Features in tracks on the genome browsers, BLAST results and multiple other search results all provide links to sequence Annotation Report Pages. Additionally, Annotation Report Pages present graphical KEGG pathway maps and orthologous gene trees have links to the Annotation Report Pages for other sequences. Links also exist from Annotation Report Pages to the BFGR genome browsers and the original sequence source of the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40088-EACA-4533-A3BA-D5B96F65FA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bar061, </a:t>
            </a:r>
            <a:r>
              <a:rPr lang="en-US" altLang="en-US" sz="1000">
                <a:solidFill>
                  <a:srgbClr val="333333"/>
                </a:solidFill>
                <a:hlinkClick r:id="rId3"/>
              </a:rPr>
              <a:t>https://doi.org/10.1093/database/bar061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Information flow within the BFGR website. The Annotation Report Page maintains a central position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30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Information flow within the BFGR website. The Annotation Report Page maintains a central position within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2024-05-19T15:47:40Z</dcterms:modified>
</cp:coreProperties>
</file>