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24BB1D-F6B7-4A59-8499-3DE661A8540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3CFAAD-FB8F-4D52-A7F0-8AE874CF4CC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Search module sections. (A, B) Search page and result page of Batch Search, (C, D) Search page and result page of effector search, (E, F) Search page and result page of Gene Search By Location, (G) Search page and result page of Orthogroup search.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F966B3-719D-47E4-9B5F-FC478D06962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e01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baae017, </a:t>
            </a:r>
            <a:r>
              <a:rPr lang="en-US" altLang="en-US" sz="1000">
                <a:solidFill>
                  <a:srgbClr val="333333"/>
                </a:solidFill>
                <a:hlinkClick r:id="rId3"/>
              </a:rPr>
              <a:t>https://doi.org/10.1093/database/baae017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Search module sections. (A, B) Search page and result page of Batch Search, (C, D) Search page and result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19930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The Search module sections. (A, B) Search page and result page of Batch Search, (C, D) Search page and result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2024-05-09T01:43:50Z</dcterms:modified>
</cp:coreProperties>
</file>