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8B306-578A-43C0-B341-4831499191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0FC65-386A-4743-B4A4-795F934C5D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processing and feature extraction workflow. Traits defined as numbers were extracted using python’s regular expression, text entries were extracted semi-automatically by keywords extraction. Incomplete or difficult data extraction were curated by experts.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48B0-BBEB-4190-8FD2-0593AD68BE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STOREFISH home page. Accessible data are available by species, traits or by reference. A search-as-you-type box allows to rapidly find a species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48B0-BBEB-4190-8FD2-0593AD68BE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trait enrichment between Perca fluviatilis (442 primary data, resulting in 237 secondary data) and Alburnus alburnus (146 primary data, resulting in 102 secondary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48B0-BBEB-4190-8FD2-0593AD68BE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detailed database statistics for numerical traits (oocyte diameter, left) and categorical traits (reaction to light, right). The graphs are interactive online, discrete values are shown upon mouse hovering on the displayed data. Void categories indicate there is no primary data, No category indicates that no category was detected, ambiguous values indicate that multiple categories were found for one species, with no category being more representative of the secondary than any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48B0-BBEB-4190-8FD2-0593AD68BE1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9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baaa095, </a:t>
            </a:r>
            <a:r>
              <a:rPr lang="en-US" altLang="en-US" sz="1000">
                <a:solidFill>
                  <a:srgbClr val="333333"/>
                </a:solidFill>
                <a:hlinkClick r:id="rId3"/>
              </a:rPr>
              <a:t>https://doi.org/10.1093/database/baaa095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processing and feature extraction workflow. Traits defined as numbers were extracted using python’s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00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baaa095, </a:t>
            </a:r>
            <a:r>
              <a:rPr lang="en-US" altLang="en-US" sz="1000">
                <a:solidFill>
                  <a:srgbClr val="333333"/>
                </a:solidFill>
                <a:hlinkClick r:id="rId3"/>
              </a:rPr>
              <a:t>https://doi.org/10.1093/database/baaa095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STOREFISH home page. Accessible data are available by species, traits or by reference. A search-as-you-type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24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baaa095, </a:t>
            </a:r>
            <a:r>
              <a:rPr lang="en-US" altLang="en-US" sz="1000">
                <a:solidFill>
                  <a:srgbClr val="333333"/>
                </a:solidFill>
                <a:hlinkClick r:id="rId3"/>
              </a:rPr>
              <a:t>https://doi.org/10.1093/database/baaa095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trait enrichment between Perca fluviatilis (442 primary data, resulting in 237 secondary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6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baaa095, </a:t>
            </a:r>
            <a:r>
              <a:rPr lang="en-US" altLang="en-US" sz="1000">
                <a:solidFill>
                  <a:srgbClr val="333333"/>
                </a:solidFill>
                <a:hlinkClick r:id="rId3"/>
              </a:rPr>
              <a:t>https://doi.org/10.1093/database/baaa095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detailed database statistics for numerical traits (oocyte diameter, left) and categorical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506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processing and feature extraction workflow. Traits defined as numbers were extracted using python’s ...</vt:lpstr>
      <vt:lpstr>Figure 2. STOREFISH home page. Accessible data are available by species, traits or by reference. A search-as-you-type ...</vt:lpstr>
      <vt:lpstr>Figure 3. Comparison of trait enrichment between Perca fluviatilis (442 primary data, resulting in 237 secondary data) ...</vt:lpstr>
      <vt:lpstr>Figure 4. Example of detailed database statistics for numerical traits (oocyte diameter, left) and categorical traits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2024-05-19T14:54:06Z</dcterms:modified>
</cp:coreProperties>
</file>