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4218A-5367-4E6B-B226-B239886D81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6896F-0337-48B1-BE06-EE9F3B63D3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 service-based NER logical design. Under a Web service-based conceptual design, (1) a list of potentially relevant PubMed IDs (PMIDs) is secured via a search of PubMed, typically for a target chemical. (2) The list is processed asynchronously by batch-oriented processes. Rather than performing NER using locally installed NER tools, (3) HTTP calls containing text passages are made to remote Web services; the results of NER are used as a key component in document ranking algorithms. (4) PMIDs are then assigned a DRS by the document ranking algorithms.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6038B-84DE-41DD-BD32-0D05E773C9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Web service-based NER logical design. Under a Web service-based conceptual design, (1) a list of potentially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729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Web service-based NER logical design. Under a Web service-based conceptual design, (1) a list of potentially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2024-05-14T23:51:09Z</dcterms:modified>
</cp:coreProperties>
</file>