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CA2DA7-5B47-46AE-8E92-A066EF5BDD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70D812-1C73-4908-8089-824D8BDAED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Tripal modules are organized in a hierarchical structure. The Tripal Core module, Chado-specific modules, the Tripal Views and Bulk Loader modules comprise the base Tripal package. Extension modules and applications build on the Tripal API provided by the base modules, but are available separately. The Tripal theme is a separate entity, but is dependent on the Tripal Core module. The Tripal Theme provides all templates for the base modules.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58908-B001-4968-A0ED-3CA67E457C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bat075, </a:t>
            </a:r>
            <a:r>
              <a:rPr lang="en-US" altLang="en-US" sz="1000">
                <a:solidFill>
                  <a:srgbClr val="333333"/>
                </a:solidFill>
                <a:hlinkClick r:id="rId3"/>
              </a:rPr>
              <a:t>https://doi.org/10.1093/database/bat075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Tripal modules are organized in a hierarchical structure. The Tripal Core module, Chado-specific modules,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Tripal modules are organized in a hierarchical structure. The Tripal Core module, Chado-specific modules,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2024-05-16T08:09:59Z</dcterms:modified>
</cp:coreProperties>
</file>