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33D45E-3F31-4831-A176-6118744B75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855C07-9748-4FF2-B09B-CB2648B548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Word clouds for the keyword ‘meiosis’ obtained by combining 200, 400 and 1000 maximum results from the Textpresso API and with plain frequency word counts.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8A9E54-6249-46B2-97A6-AF383B6FB0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baab015, </a:t>
            </a:r>
            <a:r>
              <a:rPr lang="en-US" altLang="en-US" sz="1000">
                <a:solidFill>
                  <a:srgbClr val="333333"/>
                </a:solidFill>
                <a:hlinkClick r:id="rId3"/>
              </a:rPr>
              <a:t>https://doi.org/10.1093/database/baab015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Word clouds for the keyword ‘meiosis’ obtained by combining 200, 400 and 1000 maximum results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82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Word clouds for the keyword ‘meiosis’ obtained by combining 200, 400 and 1000 maximum results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2024-05-19T13:18:36Z</dcterms:modified>
</cp:coreProperties>
</file>