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20E8D-9EDE-49D7-A828-F672F256EC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1A45FB-D41E-4724-B995-1ABEE79FCB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positive example from the Biocreative VI Precision Medicine Track corpus.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2019.This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0AD357-AD50-4DFD-9D55-F0AFFF0C83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 positive example from the Biocreative VI Precision Medicine Track corpus.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57400" y="1371600"/>
            <a:ext cx="50391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 positive example from the Biocreative VI Precision Medicine Track corpus.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2024-05-14T23:10:11Z</dcterms:modified>
</cp:coreProperties>
</file>