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D7028-F21E-45E7-BC85-FE834CD33A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B83B3-B97C-4E47-AC61-D9ED621FB3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WDK Strategies system in PlasmoDB.org. The top panel shows a strategy with a succession of gene searches (strategy steps) proceeding from left to right, combined using set operators (e.g. union, intersection) indicated by Venn diagrams. Steps 2 and 4 are nested steps, indicated by an overlapping box icon with colored border. They are expanded as sub-strategies in the indented panels below, where their component steps are visible. Step 3 is a transform expanding the results from Step 2 to include orthologous genes. Strategies may be named and saved for future reference, refinement, or sharing with others. The bottom half of the display is the summary table which shows a page of results, where each row is one gene found. By default this display shows the result of the strategy as a whole (the last step so far), but clicking on any step box or Venn diagram highlights that box in yellow and shows the intermediate result at that point. Any of these results are downloadable. The summary table can be customized by adding any of approximately 50 columns, and by sorting, filtering and paging.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F9D9F-B2AE-40A2-A79D-BC0CAD8839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bar027, </a:t>
            </a:r>
            <a:r>
              <a:rPr lang="en-US" altLang="en-US" sz="1000">
                <a:solidFill>
                  <a:srgbClr val="333333"/>
                </a:solidFill>
                <a:hlinkClick r:id="rId3"/>
              </a:rPr>
              <a:t>https://doi.org/10.1093/database/bar027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WDK Strategies system in PlasmoDB.org. The top panel shows a strategy with a succession of gene searches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60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WDK Strategies system in PlasmoDB.org. The top panel shows a strategy with a succession of gene searches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2024-05-09T14:01:23Z</dcterms:modified>
</cp:coreProperties>
</file>