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C570AD-19BD-44D1-91BE-9B055BCF5B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C655D-EC02-4C83-BC4B-5E65BA7485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D7AD9-A62C-42A5-8504-46D1EFEBEE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D7AD9-A62C-42A5-8504-46D1EFEBEEC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D7AD9-A62C-42A5-8504-46D1EFEBEEC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D7AD9-A62C-42A5-8504-46D1EFEBEEC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40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83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18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30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</vt:lpstr>
      <vt:lpstr>Figure 2. </vt:lpstr>
      <vt:lpstr>Figure 3. </vt:lpstr>
      <vt:lpstr>Figure 4.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2024-05-19T14:40:46Z</dcterms:modified>
</cp:coreProperties>
</file>