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B8B8D-5C75-42B5-85CC-1E69958D46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96386-D7CB-48BC-8E61-3C1CF0A507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to construct the PharmaKoVariome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15B7B-ADA6-4E96-9749-E4AE63B294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Flowchart to construct the PharmaKoVariome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64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Flowchart to construct the PharmaKoVariome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2024-05-17T07:15:54Z</dcterms:modified>
</cp:coreProperties>
</file>