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80E8B-1055-4AB6-94EB-9BFB036218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FF8C5-88E6-443B-92FA-FC9BA8E1E3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representing database accessibility. Fifty-two percent of resource data may be obtained via both a web browser interface in addition to another programmatic access (i.e. WebServices, Biomart, etc.), 16% of resources have their data accessed via a web browser interface and public data dumps, while the remaining 32% of databases allow data access simply on web Browser access (A). Of the databases that provide additional programmatic access, other than a web browser interface, 42% of resources have developed WebServices and 25% show preference on using BioMart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E9D4B-927D-4D58-B3B8-00197EDAD7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Pie chart representing database accessibility. Fifty-two percent of resource data may be obtained via both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9038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Pie chart representing database accessibility. Fifty-two percent of resource data may be obtained via both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2024-05-13T23:01:33Z</dcterms:modified>
</cp:coreProperties>
</file>