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739D0-EE41-42FD-A4AC-CB1480F2BB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FD657-3CE6-42EF-8CEF-59AB8DA29C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organization of BRACS dataset folders.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A56D6-E0EC-4AF5-BB7A-CD7A685CD5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organization of BRACS dataset folders.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01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organization of BRACS dataset folders.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2024-05-16T16:49:25Z</dcterms:modified>
</cp:coreProperties>
</file>