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7CAE74-5E95-4418-91BA-F4172636A3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96D08F-D1CD-408B-8C12-2ECD11225C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CarrotOmics homepage includes (A) a news and events banner. (B) a Quick Start menu to directly access tools or data. (C) Pull-down menus to access all parts of the database. (D) A ‘Help’ pull-down menu to access user manuals and tutorials.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448172-E5EC-476C-B160-F6A408537C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baac079, </a:t>
            </a:r>
            <a:r>
              <a:rPr lang="en-US" altLang="en-US" sz="1000">
                <a:solidFill>
                  <a:srgbClr val="333333"/>
                </a:solidFill>
                <a:hlinkClick r:id="rId3"/>
              </a:rPr>
              <a:t>https://doi.org/10.1093/database/baac079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CarrotOmics homepage includes (A) a news and events banner. (B) a Quick Start menu to directly access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60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CarrotOmics homepage includes (A) a news and events banner. (B) a Quick Start menu to directly access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2024-05-06T14:08:19Z</dcterms:modified>
</cp:coreProperties>
</file>