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B1B64-3338-4307-976A-500F75454B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D194ED-1BDD-4112-AB4F-7AE0121022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 only reflects a fraction of the MetSRR Explorer. Observations too numerous to capture in a single image.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56285-5095-491B-8698-E3D3C2B2EA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Image only reflects a fraction of the MetSRR Explorer. Observations too numerous to capture in a single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21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Image only reflects a fraction of the MetSRR Explorer. Observations too numerous to capture in a single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2024-05-19T19:27:10Z</dcterms:modified>
</cp:coreProperties>
</file>