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82733E-71DC-467F-BEA3-9CA31853FA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637A92-F66B-4754-8B48-209CDC7635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the (A) TF and (B) CoR genes according to families, as currently present in CamRegBase 1.0.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D85B7A-8BA5-426E-98E1-DA913FE229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7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Distribution of the (A) TF and (B) CoR genes according to families, as currently present in CamRegBase 1.0.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54200" y="1371600"/>
            <a:ext cx="544760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Distribution of the (A) TF and (B) CoR genes according to families, as currently present in CamRegBase 1.0.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2024-05-19T12:12:53Z</dcterms:modified>
</cp:coreProperties>
</file>