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D95B91-8B85-473C-AB33-F3245EF83D3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6CBAE9-BA67-4A51-908F-C17024DECB3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Programmatic access with a click of a button. By clicking one of the available API buttons such as REST/SOAP web service, SPARQL or Java, a query that has been constructed in a web-based GUI is automatically compiled to the desired syntax.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315404-27EC-4CF5-9C47-CFD6AE27BDC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3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Programmatic access with a click of a button. By clicking one of the available API buttons such as REST/SOAP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19302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Programmatic access with a click of a button. By clicking one of the available API buttons such as REST/SOAP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2024-05-05T17:44:18Z</dcterms:modified>
</cp:coreProperties>
</file>