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619B7E-649C-44DA-8D7F-808ED81F56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EFAE5B-1105-484B-B0AF-667E4DD195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depicting all steps of the Prototheca-ID sequence analysis pipeline.
MSA—multiple sequence alignment.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78A08-630C-4D4D-B2E1-691F374472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depicting all steps of the Prototheca-ID sequence analysis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895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depicting all steps of the Prototheca-ID sequence analysis pipeline.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2024-05-19T17:14:04Z</dcterms:modified>
</cp:coreProperties>
</file>