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E3B216-215B-4468-B433-D4B50E70E2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3FF49A-0B0E-4E5C-B5EE-BCF4D20745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Mouse and human anatomy ontology terms, and corresponding matched sets of terms, at start of study (A), after extension and harmonization of the ontologies (B) and after recent updates to the files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2D06A7-0557-41F3-8083-AD7C8DCBBB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bar066, </a:t>
            </a:r>
            <a:r>
              <a:rPr lang="en-US" altLang="en-US" sz="1000">
                <a:solidFill>
                  <a:srgbClr val="333333"/>
                </a:solidFill>
                <a:hlinkClick r:id="rId3"/>
              </a:rPr>
              <a:t>https://doi.org/10.1093/database/bar066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Mouse and human anatomy ontology terms, and corresponding matched sets of terms, at start of study (A),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70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Mouse and human anatomy ontology terms, and corresponding matched sets of terms, at start of study (A),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2024-05-19T16:03:05Z</dcterms:modified>
</cp:coreProperties>
</file>