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C3098-7151-4FA5-960F-CD084C8AD3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FF2AE-A73A-4944-9068-CCFAEEDF0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demonstrating peptides cross links among the top 5 databases in LAMP2 (plotted using http://bioinformatics.psb.ugent.be/webtools/Venn/).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45E02-5DCB-44B9-8DB2-81A8013FEE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Venn diagram demonstrating peptides cross links among the top 5 databases in LAMP2 (plotted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45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Venn diagram demonstrating peptides cross links among the top 5 databases in LAMP2 (plotted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2024-05-19T14:30:34Z</dcterms:modified>
</cp:coreProperties>
</file>