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941DE5-310E-41D9-A746-B9FC7D4198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CB182-5707-41B3-A154-55D51DA4D0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based on GC content.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79A4A-3A37-4FE9-A2CF-CEB09F6371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Distribution based on GC content.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Distribution based on GC content.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2024-06-02T16:35:41Z</dcterms:modified>
</cp:coreProperties>
</file>