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F12F4-2C05-4C7A-B55E-662DD3535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9598A-4726-44BB-BD65-B975AF6B1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RNA CoSSMos results summary page (A) collapsed and (B) expanded for ‘Sugar Pucker’ and ‘Glycosidic Conformation’.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78216-A69D-45C4-9FF1-C96FEEC8F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RNA CoSSMos results summary page (A) collapsed and (B) expanded for ‘Sugar Pucker’ and ‘Glycosidic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715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RNA CoSSMos results summary page (A) collapsed and (B) expanded for ‘Sugar Pucker’ and ‘Glycosidic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2024-05-19T14:40:45Z</dcterms:modified>
</cp:coreProperties>
</file>